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C</a:t>
            </a:r>
            <a:r>
              <a:rPr>
                <a:latin typeface="Arial"/>
                <a:ea typeface="Arial"/>
                <a:cs typeface="Arial"/>
                <a:sym typeface="Arial"/>
              </a:rPr>
              <a:t>ó</a:t>
            </a:r>
            <a:r>
              <a:rPr>
                <a:latin typeface="Arial"/>
                <a:ea typeface="Arial"/>
                <a:cs typeface="Arial"/>
                <a:sym typeface="Arial"/>
              </a:rPr>
              <a:t>mo est</a:t>
            </a:r>
            <a:r>
              <a:rPr>
                <a:latin typeface="Arial"/>
                <a:ea typeface="Arial"/>
                <a:cs typeface="Arial"/>
                <a:sym typeface="Arial"/>
              </a:rPr>
              <a:t>á</a:t>
            </a:r>
            <a:r>
              <a:rPr>
                <a:latin typeface="Arial"/>
                <a:ea typeface="Arial"/>
                <a:cs typeface="Arial"/>
                <a:sym typeface="Arial"/>
              </a:rPr>
              <a:t>s?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algn="l" defTabSz="443484">
              <a:defRPr sz="873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Cu</a:t>
            </a:r>
            <a:r>
              <a:rPr>
                <a:latin typeface="Arial"/>
                <a:ea typeface="Arial"/>
                <a:cs typeface="Arial"/>
                <a:sym typeface="Arial"/>
              </a:rPr>
              <a:t>á</a:t>
            </a:r>
            <a:r>
              <a:rPr>
                <a:latin typeface="Arial"/>
                <a:ea typeface="Arial"/>
                <a:cs typeface="Arial"/>
                <a:sym typeface="Arial"/>
              </a:rPr>
              <a:t>l es tu n</a:t>
            </a:r>
            <a:r>
              <a:rPr>
                <a:latin typeface="Arial"/>
                <a:ea typeface="Arial"/>
                <a:cs typeface="Arial"/>
                <a:sym typeface="Arial"/>
              </a:rPr>
              <a:t>ú</a:t>
            </a:r>
            <a:r>
              <a:rPr>
                <a:latin typeface="Arial"/>
                <a:ea typeface="Arial"/>
                <a:cs typeface="Arial"/>
                <a:sym typeface="Arial"/>
              </a:rPr>
              <a:t>mero?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Qu</a:t>
            </a:r>
            <a:r>
              <a:rPr>
                <a:latin typeface="Arial"/>
                <a:ea typeface="Arial"/>
                <a:cs typeface="Arial"/>
                <a:sym typeface="Arial"/>
              </a:rPr>
              <a:t>é</a:t>
            </a:r>
            <a:r>
              <a:rPr>
                <a:latin typeface="Arial"/>
                <a:ea typeface="Arial"/>
                <a:cs typeface="Arial"/>
                <a:sym typeface="Arial"/>
              </a:rPr>
              <a:t> tiempo hace?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C</a:t>
            </a:r>
            <a:r>
              <a:rPr>
                <a:latin typeface="Arial"/>
                <a:ea typeface="Arial"/>
                <a:cs typeface="Arial"/>
                <a:sym typeface="Arial"/>
              </a:rPr>
              <a:t>ó</a:t>
            </a:r>
            <a:r>
              <a:rPr>
                <a:latin typeface="Arial"/>
                <a:ea typeface="Arial"/>
                <a:cs typeface="Arial"/>
                <a:sym typeface="Arial"/>
              </a:rPr>
              <a:t>mo eres?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Cuál quieres?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De dónde eres?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ctrTitle"/>
          </p:nvPr>
        </p:nvSpPr>
        <p:spPr>
          <a:xfrm>
            <a:off x="1143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¿En</a:t>
            </a:r>
            <a:r>
              <a:rPr>
                <a:latin typeface="Arial"/>
                <a:ea typeface="Arial"/>
                <a:cs typeface="Arial"/>
                <a:sym typeface="Arial"/>
              </a:rPr>
              <a:t> dónde vives?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D</a:t>
            </a:r>
            <a:r>
              <a:rPr>
                <a:latin typeface="Arial"/>
                <a:ea typeface="Arial"/>
                <a:cs typeface="Arial"/>
                <a:sym typeface="Arial"/>
              </a:rPr>
              <a:t>ó</a:t>
            </a:r>
            <a:r>
              <a:rPr>
                <a:latin typeface="Arial"/>
                <a:ea typeface="Arial"/>
                <a:cs typeface="Arial"/>
                <a:sym typeface="Arial"/>
              </a:rPr>
              <a:t>nde est</a:t>
            </a:r>
            <a:r>
              <a:rPr>
                <a:latin typeface="Arial"/>
                <a:ea typeface="Arial"/>
                <a:cs typeface="Arial"/>
                <a:sym typeface="Arial"/>
              </a:rPr>
              <a:t>á</a:t>
            </a:r>
            <a:r>
              <a:rPr>
                <a:latin typeface="Arial"/>
                <a:ea typeface="Arial"/>
                <a:cs typeface="Arial"/>
                <a:sym typeface="Arial"/>
              </a:rPr>
              <a:t>s?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C</a:t>
            </a:r>
            <a:r>
              <a:rPr>
                <a:latin typeface="Arial"/>
                <a:ea typeface="Arial"/>
                <a:cs typeface="Arial"/>
                <a:sym typeface="Arial"/>
              </a:rPr>
              <a:t>ó</a:t>
            </a:r>
            <a:r>
              <a:rPr>
                <a:latin typeface="Arial"/>
                <a:ea typeface="Arial"/>
                <a:cs typeface="Arial"/>
                <a:sym typeface="Arial"/>
              </a:rPr>
              <a:t>mo est</a:t>
            </a:r>
            <a:r>
              <a:rPr>
                <a:latin typeface="Arial"/>
                <a:ea typeface="Arial"/>
                <a:cs typeface="Arial"/>
                <a:sym typeface="Arial"/>
              </a:rPr>
              <a:t>á</a:t>
            </a:r>
            <a:r>
              <a:rPr>
                <a:latin typeface="Arial"/>
                <a:ea typeface="Arial"/>
                <a:cs typeface="Arial"/>
                <a:sym typeface="Arial"/>
              </a:rPr>
              <a:t>s?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10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A d</a:t>
            </a:r>
            <a:r>
              <a:rPr>
                <a:latin typeface="Arial"/>
                <a:ea typeface="Arial"/>
                <a:cs typeface="Arial"/>
                <a:sym typeface="Arial"/>
              </a:rPr>
              <a:t>ó</a:t>
            </a:r>
            <a:r>
              <a:rPr>
                <a:latin typeface="Arial"/>
                <a:ea typeface="Arial"/>
                <a:cs typeface="Arial"/>
                <a:sym typeface="Arial"/>
              </a:rPr>
              <a:t>nde vas?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Qu</a:t>
            </a:r>
            <a:r>
              <a:rPr>
                <a:latin typeface="Arial"/>
                <a:ea typeface="Arial"/>
                <a:cs typeface="Arial"/>
                <a:sym typeface="Arial"/>
              </a:rPr>
              <a:t>é</a:t>
            </a:r>
            <a:r>
              <a:rPr>
                <a:latin typeface="Arial"/>
                <a:ea typeface="Arial"/>
                <a:cs typeface="Arial"/>
                <a:sym typeface="Arial"/>
              </a:rPr>
              <a:t> haces t</a:t>
            </a:r>
            <a:r>
              <a:rPr>
                <a:latin typeface="Arial"/>
                <a:ea typeface="Arial"/>
                <a:cs typeface="Arial"/>
                <a:sym typeface="Arial"/>
              </a:rPr>
              <a:t>ú</a:t>
            </a:r>
            <a:r>
              <a:rPr>
                <a:latin typeface="Arial"/>
                <a:ea typeface="Arial"/>
                <a:cs typeface="Arial"/>
                <a:sym typeface="Arial"/>
              </a:rPr>
              <a:t>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11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br>
              <a:rPr sz="95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sz="9000"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sz="90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9000">
                <a:latin typeface="Arial"/>
                <a:ea typeface="Arial"/>
                <a:cs typeface="Arial"/>
                <a:sym typeface="Arial"/>
              </a:rPr>
              <a:t>ó</a:t>
            </a:r>
            <a:r>
              <a:rPr sz="9000">
                <a:latin typeface="Arial"/>
                <a:ea typeface="Arial"/>
                <a:cs typeface="Arial"/>
                <a:sym typeface="Arial"/>
              </a:rPr>
              <a:t>mo te llamas?</a:t>
            </a:r>
            <a:endParaRPr sz="9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C</a:t>
            </a:r>
            <a:r>
              <a:rPr>
                <a:latin typeface="Arial"/>
                <a:ea typeface="Arial"/>
                <a:cs typeface="Arial"/>
                <a:sym typeface="Arial"/>
              </a:rPr>
              <a:t>ó</a:t>
            </a:r>
            <a:r>
              <a:rPr>
                <a:latin typeface="Arial"/>
                <a:ea typeface="Arial"/>
                <a:cs typeface="Arial"/>
                <a:sym typeface="Arial"/>
              </a:rPr>
              <a:t>mo est</a:t>
            </a:r>
            <a:r>
              <a:rPr>
                <a:latin typeface="Arial"/>
                <a:ea typeface="Arial"/>
                <a:cs typeface="Arial"/>
                <a:sym typeface="Arial"/>
              </a:rPr>
              <a:t>á</a:t>
            </a:r>
            <a:r>
              <a:rPr>
                <a:latin typeface="Arial"/>
                <a:ea typeface="Arial"/>
                <a:cs typeface="Arial"/>
                <a:sym typeface="Arial"/>
              </a:rPr>
              <a:t>s?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02336">
              <a:defRPr sz="7919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Cuantos años tienes?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ctrTitle"/>
          </p:nvPr>
        </p:nvSpPr>
        <p:spPr>
          <a:xfrm>
            <a:off x="1117600" y="33401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57200">
              <a:defRPr sz="9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¿</a:t>
            </a:r>
            <a:r>
              <a:rPr>
                <a:latin typeface="Arial"/>
                <a:ea typeface="Arial"/>
                <a:cs typeface="Arial"/>
                <a:sym typeface="Arial"/>
              </a:rPr>
              <a:t>C</a:t>
            </a:r>
            <a:r>
              <a:rPr>
                <a:latin typeface="Arial"/>
                <a:ea typeface="Arial"/>
                <a:cs typeface="Arial"/>
                <a:sym typeface="Arial"/>
              </a:rPr>
              <a:t>ó</a:t>
            </a:r>
            <a:r>
              <a:rPr>
                <a:latin typeface="Arial"/>
                <a:ea typeface="Arial"/>
                <a:cs typeface="Arial"/>
                <a:sym typeface="Arial"/>
              </a:rPr>
              <a:t>mo est</a:t>
            </a:r>
            <a:r>
              <a:rPr>
                <a:latin typeface="Arial"/>
                <a:ea typeface="Arial"/>
                <a:cs typeface="Arial"/>
                <a:sym typeface="Arial"/>
              </a:rPr>
              <a:t>á</a:t>
            </a:r>
            <a:r>
              <a:rPr>
                <a:latin typeface="Arial"/>
                <a:ea typeface="Arial"/>
                <a:cs typeface="Arial"/>
                <a:sym typeface="Arial"/>
              </a:rPr>
              <a:t>s?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